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4" r:id="rId4"/>
    <p:sldId id="267" r:id="rId5"/>
    <p:sldId id="265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F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6DF72-6D18-4F29-B378-FFB7C36E850B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E259-18BE-429C-9F7D-27BF5B37E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286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Ігри на розвиток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зоро</a:t>
            </a:r>
            <a:r>
              <a:rPr lang="uk-UA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вої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`</a:t>
            </a: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яті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667256"/>
            <a:ext cx="3505190" cy="2190744"/>
          </a:xfrm>
          <a:prstGeom prst="rect">
            <a:avLst/>
          </a:prstGeom>
        </p:spPr>
      </p:pic>
      <p:pic>
        <p:nvPicPr>
          <p:cNvPr id="5" name="Рисунок 4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-285784" y="0"/>
            <a:ext cx="3505190" cy="2190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7150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Савицька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І. С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71472" y="1214422"/>
            <a:ext cx="164307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43306" y="2786058"/>
            <a:ext cx="1857388" cy="1857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034" y="4572008"/>
            <a:ext cx="1857388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929454" y="4714884"/>
            <a:ext cx="1857388" cy="18573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86578" y="1285860"/>
            <a:ext cx="1857388" cy="185738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35716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ЯКИЙ КОЛ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 ЗНИК?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EF6FE3">
                <a:alpha val="3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 зникло?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62069429_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357694"/>
            <a:ext cx="1908823" cy="1908823"/>
          </a:xfrm>
          <a:prstGeom prst="rect">
            <a:avLst/>
          </a:prstGeom>
        </p:spPr>
      </p:pic>
      <p:pic>
        <p:nvPicPr>
          <p:cNvPr id="6" name="Рисунок 5" descr="barab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202290"/>
            <a:ext cx="2143140" cy="1875247"/>
          </a:xfrm>
          <a:prstGeom prst="rect">
            <a:avLst/>
          </a:prstGeom>
        </p:spPr>
      </p:pic>
      <p:pic>
        <p:nvPicPr>
          <p:cNvPr id="7" name="Рисунок 6" descr="88967182_skripka_i_smuychok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38764"/>
            <a:ext cx="2928926" cy="2182336"/>
          </a:xfrm>
          <a:prstGeom prst="rect">
            <a:avLst/>
          </a:prstGeom>
        </p:spPr>
      </p:pic>
      <p:pic>
        <p:nvPicPr>
          <p:cNvPr id="8" name="Рисунок 7" descr="images (18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071546"/>
            <a:ext cx="1823266" cy="2470552"/>
          </a:xfrm>
          <a:prstGeom prst="rect">
            <a:avLst/>
          </a:prstGeom>
        </p:spPr>
      </p:pic>
      <p:pic>
        <p:nvPicPr>
          <p:cNvPr id="13" name="Рисунок 12" descr="record_15992909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429110"/>
            <a:ext cx="1857388" cy="185738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B050">
                <a:alpha val="6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 овоч зник?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e936007050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01716">
            <a:off x="914965" y="4985508"/>
            <a:ext cx="1497718" cy="1338586"/>
          </a:xfrm>
          <a:prstGeom prst="rect">
            <a:avLst/>
          </a:prstGeom>
        </p:spPr>
      </p:pic>
      <p:pic>
        <p:nvPicPr>
          <p:cNvPr id="5" name="Рисунок 4" descr="62069429_0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3348" y="5214950"/>
            <a:ext cx="1931683" cy="1337319"/>
          </a:xfrm>
          <a:prstGeom prst="rect">
            <a:avLst/>
          </a:prstGeom>
        </p:spPr>
      </p:pic>
      <p:pic>
        <p:nvPicPr>
          <p:cNvPr id="6" name="Рисунок 5" descr="baraba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429000"/>
            <a:ext cx="1639263" cy="1646582"/>
          </a:xfrm>
          <a:prstGeom prst="rect">
            <a:avLst/>
          </a:prstGeom>
        </p:spPr>
      </p:pic>
      <p:pic>
        <p:nvPicPr>
          <p:cNvPr id="7" name="Рисунок 6" descr="88967182_skripka_i_smuychok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857232"/>
            <a:ext cx="2539753" cy="2202524"/>
          </a:xfrm>
          <a:prstGeom prst="rect">
            <a:avLst/>
          </a:prstGeom>
        </p:spPr>
      </p:pic>
      <p:pic>
        <p:nvPicPr>
          <p:cNvPr id="8" name="Рисунок 7" descr="images (18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91"/>
          <a:stretch>
            <a:fillRect/>
          </a:stretch>
        </p:blipFill>
        <p:spPr>
          <a:xfrm>
            <a:off x="6929454" y="4857760"/>
            <a:ext cx="1773608" cy="1599356"/>
          </a:xfrm>
          <a:prstGeom prst="rect">
            <a:avLst/>
          </a:prstGeom>
        </p:spPr>
      </p:pic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286124"/>
            <a:ext cx="1714500" cy="1632502"/>
          </a:xfrm>
          <a:prstGeom prst="rect">
            <a:avLst/>
          </a:prstGeom>
        </p:spPr>
      </p:pic>
      <p:pic>
        <p:nvPicPr>
          <p:cNvPr id="11" name="Рисунок 10" descr="muz_instrumenti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682" y="1357298"/>
            <a:ext cx="2500318" cy="1583535"/>
          </a:xfrm>
          <a:prstGeom prst="rect">
            <a:avLst/>
          </a:prstGeom>
        </p:spPr>
      </p:pic>
      <p:pic>
        <p:nvPicPr>
          <p:cNvPr id="12" name="Рисунок 11" descr="sax29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1571612"/>
            <a:ext cx="1830120" cy="1830120"/>
          </a:xfrm>
          <a:prstGeom prst="rect">
            <a:avLst/>
          </a:prstGeom>
        </p:spPr>
      </p:pic>
      <p:pic>
        <p:nvPicPr>
          <p:cNvPr id="13" name="Рисунок 12" descr="record_15992909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BFCF6"/>
              </a:clrFrom>
              <a:clrTo>
                <a:srgbClr val="FB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071810"/>
            <a:ext cx="2464579" cy="164305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DDEBCF">
                <a:alpha val="3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 фрукт зник?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2069429_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2285992"/>
            <a:ext cx="2500330" cy="2498527"/>
          </a:xfrm>
          <a:prstGeom prst="rect">
            <a:avLst/>
          </a:prstGeom>
        </p:spPr>
      </p:pic>
      <p:pic>
        <p:nvPicPr>
          <p:cNvPr id="6" name="Рисунок 5" descr="barab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4786322"/>
            <a:ext cx="1555105" cy="1646582"/>
          </a:xfrm>
          <a:prstGeom prst="rect">
            <a:avLst/>
          </a:prstGeom>
        </p:spPr>
      </p:pic>
      <p:pic>
        <p:nvPicPr>
          <p:cNvPr id="7" name="Рисунок 6" descr="88967182_skripka_i_smuychok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711" y="1100561"/>
            <a:ext cx="1996158" cy="1685497"/>
          </a:xfrm>
          <a:prstGeom prst="rect">
            <a:avLst/>
          </a:prstGeom>
        </p:spPr>
      </p:pic>
      <p:pic>
        <p:nvPicPr>
          <p:cNvPr id="8" name="Рисунок 7" descr="images (18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99904">
            <a:off x="700881" y="719712"/>
            <a:ext cx="2700513" cy="2071678"/>
          </a:xfrm>
          <a:prstGeom prst="rect">
            <a:avLst/>
          </a:prstGeom>
        </p:spPr>
      </p:pic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9812" y="1214422"/>
            <a:ext cx="2065580" cy="1643074"/>
          </a:xfrm>
          <a:prstGeom prst="rect">
            <a:avLst/>
          </a:prstGeom>
        </p:spPr>
      </p:pic>
      <p:pic>
        <p:nvPicPr>
          <p:cNvPr id="11" name="Рисунок 10" descr="muz_instrumenti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2428868"/>
            <a:ext cx="2649306" cy="2315317"/>
          </a:xfrm>
          <a:prstGeom prst="rect">
            <a:avLst/>
          </a:prstGeom>
        </p:spPr>
      </p:pic>
      <p:pic>
        <p:nvPicPr>
          <p:cNvPr id="12" name="Рисунок 11" descr="sax29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5142671"/>
            <a:ext cx="2744526" cy="1715329"/>
          </a:xfrm>
          <a:prstGeom prst="rect">
            <a:avLst/>
          </a:prstGeom>
        </p:spPr>
      </p:pic>
      <p:pic>
        <p:nvPicPr>
          <p:cNvPr id="13" name="Рисунок 12" descr="record_15992909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924707"/>
            <a:ext cx="2577724" cy="193329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79000">
              <a:srgbClr val="00B0F0">
                <a:alpha val="51000"/>
              </a:srgb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тварина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зникла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62069429_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4685604"/>
            <a:ext cx="2143140" cy="1858574"/>
          </a:xfrm>
          <a:prstGeom prst="rect">
            <a:avLst/>
          </a:prstGeom>
        </p:spPr>
      </p:pic>
      <p:pic>
        <p:nvPicPr>
          <p:cNvPr id="6" name="Рисунок 5" descr="barab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009" y="4500570"/>
            <a:ext cx="2827363" cy="2143140"/>
          </a:xfrm>
          <a:prstGeom prst="rect">
            <a:avLst/>
          </a:prstGeom>
        </p:spPr>
      </p:pic>
      <p:pic>
        <p:nvPicPr>
          <p:cNvPr id="7" name="Рисунок 6" descr="88967182_skripka_i_smuych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714620"/>
            <a:ext cx="2357454" cy="2042687"/>
          </a:xfrm>
          <a:prstGeom prst="rect">
            <a:avLst/>
          </a:prstGeom>
        </p:spPr>
      </p:pic>
      <p:pic>
        <p:nvPicPr>
          <p:cNvPr id="8" name="Рисунок 7" descr="images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429132"/>
            <a:ext cx="2082165" cy="2071702"/>
          </a:xfrm>
          <a:prstGeom prst="rect">
            <a:avLst/>
          </a:prstGeom>
        </p:spPr>
      </p:pic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071546"/>
            <a:ext cx="2286016" cy="2286016"/>
          </a:xfrm>
          <a:prstGeom prst="rect">
            <a:avLst/>
          </a:prstGeom>
        </p:spPr>
      </p:pic>
      <p:pic>
        <p:nvPicPr>
          <p:cNvPr id="11" name="Рисунок 10" descr="muz_instrumenti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FF4FA"/>
              </a:clrFrom>
              <a:clrTo>
                <a:srgbClr val="EFF4FA">
                  <a:alpha val="0"/>
                </a:srgbClr>
              </a:clrTo>
            </a:clrChange>
          </a:blip>
          <a:srcRect l="6250" t="3846" r="6250" b="7692"/>
          <a:stretch>
            <a:fillRect/>
          </a:stretch>
        </p:blipFill>
        <p:spPr>
          <a:xfrm>
            <a:off x="571472" y="1142984"/>
            <a:ext cx="1564832" cy="1428760"/>
          </a:xfrm>
          <a:prstGeom prst="rect">
            <a:avLst/>
          </a:prstGeom>
        </p:spPr>
      </p:pic>
      <p:pic>
        <p:nvPicPr>
          <p:cNvPr id="12" name="Рисунок 11" descr="sax29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428868"/>
            <a:ext cx="2444241" cy="2444241"/>
          </a:xfrm>
          <a:prstGeom prst="rect">
            <a:avLst/>
          </a:prstGeom>
        </p:spPr>
      </p:pic>
      <p:pic>
        <p:nvPicPr>
          <p:cNvPr id="13" name="Рисунок 12" descr="record_15992909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1142984"/>
            <a:ext cx="1918045" cy="187968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Який музичний інструмент зник?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2e936007050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15900">
            <a:off x="53426" y="2489186"/>
            <a:ext cx="2679617" cy="1338586"/>
          </a:xfrm>
          <a:prstGeom prst="rect">
            <a:avLst/>
          </a:prstGeom>
        </p:spPr>
      </p:pic>
      <p:pic>
        <p:nvPicPr>
          <p:cNvPr id="5" name="Рисунок 4" descr="62069429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5214950"/>
            <a:ext cx="2571768" cy="1337319"/>
          </a:xfrm>
          <a:prstGeom prst="rect">
            <a:avLst/>
          </a:prstGeom>
        </p:spPr>
      </p:pic>
      <p:pic>
        <p:nvPicPr>
          <p:cNvPr id="6" name="Рисунок 5" descr="baraba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1071546"/>
            <a:ext cx="1714512" cy="1714512"/>
          </a:xfrm>
          <a:prstGeom prst="rect">
            <a:avLst/>
          </a:prstGeom>
        </p:spPr>
      </p:pic>
      <p:pic>
        <p:nvPicPr>
          <p:cNvPr id="7" name="Рисунок 6" descr="88967182_skripka_i_smuychok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142984"/>
            <a:ext cx="2333636" cy="2333636"/>
          </a:xfrm>
          <a:prstGeom prst="rect">
            <a:avLst/>
          </a:prstGeom>
        </p:spPr>
      </p:pic>
      <p:pic>
        <p:nvPicPr>
          <p:cNvPr id="8" name="Рисунок 7" descr="images (18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072074"/>
            <a:ext cx="1589292" cy="1378266"/>
          </a:xfrm>
          <a:prstGeom prst="rect">
            <a:avLst/>
          </a:prstGeom>
        </p:spPr>
      </p:pic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928670"/>
            <a:ext cx="1714500" cy="1714500"/>
          </a:xfrm>
          <a:prstGeom prst="rect">
            <a:avLst/>
          </a:prstGeom>
        </p:spPr>
      </p:pic>
      <p:pic>
        <p:nvPicPr>
          <p:cNvPr id="10" name="Рисунок 9" descr="images (25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643314"/>
            <a:ext cx="2095500" cy="1394460"/>
          </a:xfrm>
          <a:prstGeom prst="rect">
            <a:avLst/>
          </a:prstGeom>
        </p:spPr>
      </p:pic>
      <p:pic>
        <p:nvPicPr>
          <p:cNvPr id="11" name="Рисунок 10" descr="muz_instrumenti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3000372"/>
            <a:ext cx="1714500" cy="1261110"/>
          </a:xfrm>
          <a:prstGeom prst="rect">
            <a:avLst/>
          </a:prstGeom>
        </p:spPr>
      </p:pic>
      <p:pic>
        <p:nvPicPr>
          <p:cNvPr id="12" name="Рисунок 11" descr="sax29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357562"/>
            <a:ext cx="1889764" cy="1627600"/>
          </a:xfrm>
          <a:prstGeom prst="rect">
            <a:avLst/>
          </a:prstGeom>
        </p:spPr>
      </p:pic>
      <p:pic>
        <p:nvPicPr>
          <p:cNvPr id="13" name="Рисунок 12" descr="record_159929097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38342"/>
            <a:ext cx="2143108" cy="151803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Ігри на розвиток зорової пам`яті</vt:lpstr>
      <vt:lpstr>Слайд 2</vt:lpstr>
      <vt:lpstr>Що зникло?</vt:lpstr>
      <vt:lpstr>Який овоч зник?</vt:lpstr>
      <vt:lpstr>Який фрукт зник?</vt:lpstr>
      <vt:lpstr>Яка тварина зникла?</vt:lpstr>
      <vt:lpstr>Який музичний інструмент зник?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iCore</dc:creator>
  <cp:lastModifiedBy>Irina</cp:lastModifiedBy>
  <cp:revision>17</cp:revision>
  <dcterms:created xsi:type="dcterms:W3CDTF">2016-11-09T17:54:31Z</dcterms:created>
  <dcterms:modified xsi:type="dcterms:W3CDTF">2017-01-22T16:11:43Z</dcterms:modified>
</cp:coreProperties>
</file>