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B2E2D-0D61-44BA-B41C-A486F8DEC4BA}" type="datetimeFigureOut">
              <a:rPr lang="uk-UA" smtClean="0"/>
              <a:pPr/>
              <a:t>22.01.2017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63A7D-0294-4674-BABA-E0A376CCE1F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9480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3A7D-0294-4674-BABA-E0A376CCE1F4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9207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4F6F-ABE9-4B6C-BE54-CE61396ADFAC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CD08-84CB-4407-9AB7-490E0E987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286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ЗАЛАТАЙ КИЛИМОК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1298382273_F2F0EEEFE8EAE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10" y="4143380"/>
            <a:ext cx="3505190" cy="2190744"/>
          </a:xfrm>
          <a:prstGeom prst="rect">
            <a:avLst/>
          </a:prstGeom>
        </p:spPr>
      </p:pic>
      <p:pic>
        <p:nvPicPr>
          <p:cNvPr id="5" name="Рисунок 4" descr="1298382273_F2F0EEEFE8EAE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-214346" y="0"/>
            <a:ext cx="3505190" cy="2190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71501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Савицька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>І. С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:\Psychology\Detskaya\ya\сайт\методики на сайт\Равена\серія А\c_A12.png"/>
          <p:cNvPicPr/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56819" r="69885" b="19076"/>
          <a:stretch>
            <a:fillRect/>
          </a:stretch>
        </p:blipFill>
        <p:spPr bwMode="auto">
          <a:xfrm>
            <a:off x="3835356" y="1861862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Psychology\Detskaya\ya\сайт\методики на сайт\Равена\серія А\c_A12.png"/>
          <p:cNvPicPr/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32266" t="56819" r="33317" b="19076"/>
          <a:stretch>
            <a:fillRect/>
          </a:stretch>
        </p:blipFill>
        <p:spPr bwMode="auto">
          <a:xfrm>
            <a:off x="3692633" y="1878516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Psychology\Detskaya\ya\сайт\методики на сайт\Равена\серія А\c_A12.png"/>
          <p:cNvPicPr/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68834" t="56819" r="-1100" b="19076"/>
          <a:stretch>
            <a:fillRect/>
          </a:stretch>
        </p:blipFill>
        <p:spPr bwMode="auto">
          <a:xfrm>
            <a:off x="3764071" y="187851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Psychology\Detskaya\ya\сайт\методики на сайт\Равена\серія А\c_A12.pn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480" r="67734"/>
          <a:stretch>
            <a:fillRect/>
          </a:stretch>
        </p:blipFill>
        <p:spPr bwMode="auto">
          <a:xfrm>
            <a:off x="3835586" y="1806508"/>
            <a:ext cx="1857388" cy="13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Psychology\Detskaya\ya\сайт\методики на сайт\Равена\серія А\c_A12.png"/>
          <p:cNvPicPr/>
          <p:nvPr/>
        </p:nvPicPr>
        <p:blipFill>
          <a:blip r:embed="rId5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</a:blip>
          <a:srcRect l="34417" t="77480" r="35468"/>
          <a:stretch>
            <a:fillRect/>
          </a:stretch>
        </p:blipFill>
        <p:spPr bwMode="auto">
          <a:xfrm>
            <a:off x="3764641" y="1806508"/>
            <a:ext cx="1785950" cy="1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Psychology\Detskaya\ya\сайт\методики на сайт\Равена\серія А\c_A12.pn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34" t="77480"/>
          <a:stretch>
            <a:fillRect/>
          </a:stretch>
        </p:blipFill>
        <p:spPr bwMode="auto">
          <a:xfrm>
            <a:off x="3793489" y="1786892"/>
            <a:ext cx="1785950" cy="13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Psychology\Detskaya\ya\сайт\методики на сайт\Равена\серія А\c_A12.png"/>
          <p:cNvPicPr/>
          <p:nvPr/>
        </p:nvPicPr>
        <p:blipFill>
          <a:blip r:embed="rId5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 t="56819" r="69885" b="19076"/>
          <a:stretch>
            <a:fillRect/>
          </a:stretch>
        </p:blipFill>
        <p:spPr bwMode="auto">
          <a:xfrm>
            <a:off x="655277" y="3597772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Psychology\Detskaya\ya\сайт\методики на сайт\Равена\серія А\c_A12.pn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480" r="67734"/>
          <a:stretch>
            <a:fillRect/>
          </a:stretch>
        </p:blipFill>
        <p:spPr bwMode="auto">
          <a:xfrm>
            <a:off x="655277" y="5004573"/>
            <a:ext cx="1845021" cy="13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Psychology\Detskaya\ya\сайт\методики на сайт\Равена\серія А\c_A12.png"/>
          <p:cNvPicPr/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32266" t="56819" r="33317" b="19076"/>
          <a:stretch>
            <a:fillRect/>
          </a:stretch>
        </p:blipFill>
        <p:spPr bwMode="auto">
          <a:xfrm>
            <a:off x="3117408" y="3678195"/>
            <a:ext cx="18832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Psychology\Detskaya\ya\сайт\методики на сайт\Равена\серія А\c_A12.png"/>
          <p:cNvPicPr/>
          <p:nvPr/>
        </p:nvPicPr>
        <p:blipFill>
          <a:blip r:embed="rId5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</a:blip>
          <a:srcRect l="34417" t="77480" r="35468"/>
          <a:stretch>
            <a:fillRect/>
          </a:stretch>
        </p:blipFill>
        <p:spPr bwMode="auto">
          <a:xfrm>
            <a:off x="3272407" y="5007745"/>
            <a:ext cx="1656783" cy="13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Psychology\Detskaya\ya\сайт\методики на сайт\Равена\серія А\c_A12.pn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34" t="77480"/>
          <a:stretch>
            <a:fillRect/>
          </a:stretch>
        </p:blipFill>
        <p:spPr bwMode="auto">
          <a:xfrm>
            <a:off x="5715008" y="5072074"/>
            <a:ext cx="1565603" cy="13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Psychology\Detskaya\ya\сайт\методики на сайт\Равена\серія А\c_A12.png"/>
          <p:cNvPicPr/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68834" t="56819" r="-1100" b="19076"/>
          <a:stretch>
            <a:fillRect/>
          </a:stretch>
        </p:blipFill>
        <p:spPr bwMode="auto">
          <a:xfrm>
            <a:off x="5613884" y="3696429"/>
            <a:ext cx="1601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6284" y="111643"/>
            <a:ext cx="5625764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566" y="711910"/>
            <a:ext cx="1860979" cy="1922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566" y="762699"/>
            <a:ext cx="2135453" cy="1981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100" t="77634" r="33660"/>
          <a:stretch>
            <a:fillRect/>
          </a:stretch>
        </p:blipFill>
        <p:spPr bwMode="auto">
          <a:xfrm>
            <a:off x="3674819" y="1866269"/>
            <a:ext cx="20065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3480" r="65761" b="20641"/>
          <a:stretch>
            <a:fillRect/>
          </a:stretch>
        </p:blipFill>
        <p:spPr bwMode="auto">
          <a:xfrm>
            <a:off x="3674819" y="1649016"/>
            <a:ext cx="2207028" cy="17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100" t="55206" r="31520" b="20642"/>
          <a:stretch>
            <a:fillRect/>
          </a:stretch>
        </p:blipFill>
        <p:spPr bwMode="auto">
          <a:xfrm>
            <a:off x="3658671" y="1843624"/>
            <a:ext cx="2248396" cy="151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9359" r="65760"/>
          <a:stretch>
            <a:fillRect/>
          </a:stretch>
        </p:blipFill>
        <p:spPr bwMode="auto">
          <a:xfrm>
            <a:off x="3823965" y="1927448"/>
            <a:ext cx="1947300" cy="127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41" t="77634"/>
          <a:stretch>
            <a:fillRect/>
          </a:stretch>
        </p:blipFill>
        <p:spPr bwMode="auto">
          <a:xfrm>
            <a:off x="3674819" y="1866269"/>
            <a:ext cx="1896532" cy="14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8481" t="55206" b="20641"/>
          <a:stretch>
            <a:fillRect/>
          </a:stretch>
        </p:blipFill>
        <p:spPr bwMode="auto">
          <a:xfrm>
            <a:off x="3818836" y="1843624"/>
            <a:ext cx="1788234" cy="159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3">
            <a:clrChange>
              <a:clrFrom>
                <a:srgbClr val="547282"/>
              </a:clrFrom>
              <a:clrTo>
                <a:srgbClr val="5472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260648"/>
            <a:ext cx="5456020" cy="31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3480" r="65761" b="20641"/>
          <a:stretch>
            <a:fillRect/>
          </a:stretch>
        </p:blipFill>
        <p:spPr bwMode="auto">
          <a:xfrm>
            <a:off x="650483" y="3451585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8481" t="55206" b="20641"/>
          <a:stretch>
            <a:fillRect/>
          </a:stretch>
        </p:blipFill>
        <p:spPr bwMode="auto">
          <a:xfrm>
            <a:off x="5681353" y="3582498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100" t="55206" r="31520" b="20642"/>
          <a:stretch>
            <a:fillRect/>
          </a:stretch>
        </p:blipFill>
        <p:spPr bwMode="auto">
          <a:xfrm>
            <a:off x="3166547" y="3577769"/>
            <a:ext cx="192882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9359" r="65760"/>
          <a:stretch>
            <a:fillRect/>
          </a:stretch>
        </p:blipFill>
        <p:spPr bwMode="auto">
          <a:xfrm>
            <a:off x="678720" y="5279850"/>
            <a:ext cx="1857388" cy="121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100" t="77634" r="33660"/>
          <a:stretch>
            <a:fillRect/>
          </a:stretch>
        </p:blipFill>
        <p:spPr bwMode="auto">
          <a:xfrm>
            <a:off x="5574196" y="5134429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Psychology\Detskaya\ya\сайт\методики на сайт\Равена\серія А\c_A11.pn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41" t="77634"/>
          <a:stretch>
            <a:fillRect/>
          </a:stretch>
        </p:blipFill>
        <p:spPr bwMode="auto">
          <a:xfrm>
            <a:off x="3182460" y="5225565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155" y="734292"/>
            <a:ext cx="1860979" cy="19224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175" y="734292"/>
            <a:ext cx="2135453" cy="1981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D:\Psychology\Detskaya\ya\сайт\методики на сайт\Равена\серія А\c_A10.png"/>
          <p:cNvPicPr/>
          <p:nvPr/>
        </p:nvPicPr>
        <p:blipFill>
          <a:blip r:embed="rId2"/>
          <a:srcRect l="30034" t="53703" r="33495" b="20311"/>
          <a:stretch>
            <a:fillRect/>
          </a:stretch>
        </p:blipFill>
        <p:spPr bwMode="auto">
          <a:xfrm>
            <a:off x="3635894" y="1865872"/>
            <a:ext cx="2125750" cy="16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Psychology\Detskaya\ya\сайт\методики на сайт\Равена\серія А\c_A10.png"/>
          <p:cNvPicPr/>
          <p:nvPr/>
        </p:nvPicPr>
        <p:blipFill>
          <a:blip r:embed="rId2"/>
          <a:srcRect t="53703" r="67820" b="20311"/>
          <a:stretch>
            <a:fillRect/>
          </a:stretch>
        </p:blipFill>
        <p:spPr bwMode="auto">
          <a:xfrm>
            <a:off x="3870528" y="1807200"/>
            <a:ext cx="1865938" cy="169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Psychology\Detskaya\ya\сайт\методики на сайт\Равена\серія А\c_A10.png"/>
          <p:cNvPicPr/>
          <p:nvPr/>
        </p:nvPicPr>
        <p:blipFill>
          <a:blip r:embed="rId2"/>
          <a:srcRect l="66505" t="53703" b="20311"/>
          <a:stretch>
            <a:fillRect/>
          </a:stretch>
        </p:blipFill>
        <p:spPr bwMode="auto">
          <a:xfrm>
            <a:off x="3728614" y="1772816"/>
            <a:ext cx="192350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Psychology\Detskaya\ya\сайт\методики на сайт\Равена\серія А\c_A10.png"/>
          <p:cNvPicPr/>
          <p:nvPr/>
        </p:nvPicPr>
        <p:blipFill>
          <a:blip r:embed="rId2"/>
          <a:srcRect t="77956" r="67820"/>
          <a:stretch>
            <a:fillRect/>
          </a:stretch>
        </p:blipFill>
        <p:spPr bwMode="auto">
          <a:xfrm>
            <a:off x="3786181" y="1937698"/>
            <a:ext cx="1987905" cy="142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Psychology\Detskaya\ya\сайт\методики на сайт\Равена\серія А\c_A10.png"/>
          <p:cNvPicPr/>
          <p:nvPr/>
        </p:nvPicPr>
        <p:blipFill>
          <a:blip r:embed="rId2"/>
          <a:srcRect l="32180" t="77956" r="31350"/>
          <a:stretch>
            <a:fillRect/>
          </a:stretch>
        </p:blipFill>
        <p:spPr bwMode="auto">
          <a:xfrm>
            <a:off x="3759373" y="1930562"/>
            <a:ext cx="2197755" cy="145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Psychology\Detskaya\ya\сайт\методики на сайт\Равена\серія А\c_A10.png"/>
          <p:cNvPicPr/>
          <p:nvPr/>
        </p:nvPicPr>
        <p:blipFill>
          <a:blip r:embed="rId2"/>
          <a:srcRect l="66505" t="77956"/>
          <a:stretch>
            <a:fillRect/>
          </a:stretch>
        </p:blipFill>
        <p:spPr bwMode="auto">
          <a:xfrm>
            <a:off x="3786290" y="1951216"/>
            <a:ext cx="1898647" cy="142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285728"/>
            <a:ext cx="5787918" cy="33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Psychology\Detskaya\ya\сайт\методики на сайт\Равена\серія А\c_A10.png"/>
          <p:cNvPicPr/>
          <p:nvPr/>
        </p:nvPicPr>
        <p:blipFill>
          <a:blip r:embed="rId2"/>
          <a:srcRect t="77956" r="67820"/>
          <a:stretch>
            <a:fillRect/>
          </a:stretch>
        </p:blipFill>
        <p:spPr bwMode="auto">
          <a:xfrm>
            <a:off x="763465" y="5377212"/>
            <a:ext cx="1620388" cy="121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Psychology\Detskaya\ya\сайт\методики на сайт\Равена\серія А\c_A10.png"/>
          <p:cNvPicPr/>
          <p:nvPr/>
        </p:nvPicPr>
        <p:blipFill>
          <a:blip r:embed="rId2"/>
          <a:srcRect l="66505" t="53703" b="20311"/>
          <a:stretch>
            <a:fillRect/>
          </a:stretch>
        </p:blipFill>
        <p:spPr bwMode="auto">
          <a:xfrm>
            <a:off x="5426901" y="3714429"/>
            <a:ext cx="1686609" cy="15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Psychology\Detskaya\ya\сайт\методики на сайт\Равена\серія А\c_A10.png"/>
          <p:cNvPicPr/>
          <p:nvPr/>
        </p:nvPicPr>
        <p:blipFill>
          <a:blip r:embed="rId2"/>
          <a:srcRect l="32180" t="77956" r="31350"/>
          <a:stretch>
            <a:fillRect/>
          </a:stretch>
        </p:blipFill>
        <p:spPr bwMode="auto">
          <a:xfrm>
            <a:off x="3086552" y="5385557"/>
            <a:ext cx="1836440" cy="128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Psychology\Detskaya\ya\сайт\методики на сайт\Равена\серія А\c_A10.png"/>
          <p:cNvPicPr/>
          <p:nvPr/>
        </p:nvPicPr>
        <p:blipFill>
          <a:blip r:embed="rId2"/>
          <a:srcRect l="66505" t="77956"/>
          <a:stretch>
            <a:fillRect/>
          </a:stretch>
        </p:blipFill>
        <p:spPr bwMode="auto">
          <a:xfrm>
            <a:off x="5426901" y="5351453"/>
            <a:ext cx="1686609" cy="128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Psychology\Detskaya\ya\сайт\методики на сайт\Равена\серія А\c_A10.png"/>
          <p:cNvPicPr/>
          <p:nvPr/>
        </p:nvPicPr>
        <p:blipFill>
          <a:blip r:embed="rId2"/>
          <a:srcRect l="30034" t="53703" r="33495" b="20311"/>
          <a:stretch>
            <a:fillRect/>
          </a:stretch>
        </p:blipFill>
        <p:spPr bwMode="auto">
          <a:xfrm>
            <a:off x="2987824" y="3687825"/>
            <a:ext cx="1836440" cy="15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933" y="790179"/>
            <a:ext cx="1860979" cy="1922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026" y="816699"/>
            <a:ext cx="2135453" cy="1981002"/>
          </a:xfrm>
          <a:prstGeom prst="rect">
            <a:avLst/>
          </a:prstGeom>
        </p:spPr>
      </p:pic>
      <p:pic>
        <p:nvPicPr>
          <p:cNvPr id="11" name="Рисунок 10" descr="D:\Psychology\Detskaya\ya\сайт\методики на сайт\Равена\серія А\c_A10.png"/>
          <p:cNvPicPr/>
          <p:nvPr/>
        </p:nvPicPr>
        <p:blipFill>
          <a:blip r:embed="rId2"/>
          <a:srcRect t="53703" r="67820" b="20311"/>
          <a:stretch>
            <a:fillRect/>
          </a:stretch>
        </p:blipFill>
        <p:spPr bwMode="auto">
          <a:xfrm>
            <a:off x="683569" y="3593029"/>
            <a:ext cx="1700284" cy="15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:\Psychology\Detskaya\ya\сайт\методики на сайт\Равена\серія А\c_A9.png"/>
          <p:cNvPicPr/>
          <p:nvPr/>
        </p:nvPicPr>
        <p:blipFill>
          <a:blip r:embed="rId2"/>
          <a:srcRect t="53261" r="65497" b="20968"/>
          <a:stretch>
            <a:fillRect/>
          </a:stretch>
        </p:blipFill>
        <p:spPr bwMode="auto">
          <a:xfrm>
            <a:off x="3892168" y="1778103"/>
            <a:ext cx="1991046" cy="16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Psychology\Detskaya\ya\сайт\методики на сайт\Равена\серія А\c_A9.png"/>
          <p:cNvPicPr/>
          <p:nvPr/>
        </p:nvPicPr>
        <p:blipFill>
          <a:blip r:embed="rId2"/>
          <a:srcRect l="34503" t="53261" r="33151" b="22686"/>
          <a:stretch>
            <a:fillRect/>
          </a:stretch>
        </p:blipFill>
        <p:spPr bwMode="auto">
          <a:xfrm>
            <a:off x="3906921" y="1717431"/>
            <a:ext cx="1887140" cy="15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Psychology\Detskaya\ya\сайт\методики на сайт\Равена\серія А\c_A9.png"/>
          <p:cNvPicPr/>
          <p:nvPr/>
        </p:nvPicPr>
        <p:blipFill>
          <a:blip r:embed="rId2"/>
          <a:srcRect l="69006" t="53261" b="22686"/>
          <a:stretch>
            <a:fillRect/>
          </a:stretch>
        </p:blipFill>
        <p:spPr bwMode="auto">
          <a:xfrm>
            <a:off x="3783130" y="1772816"/>
            <a:ext cx="2010931" cy="148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Psychology\Detskaya\ya\сайт\методики на сайт\Равена\серія А\c_A9.png"/>
          <p:cNvPicPr/>
          <p:nvPr/>
        </p:nvPicPr>
        <p:blipFill>
          <a:blip r:embed="rId2"/>
          <a:srcRect t="79032" r="69005"/>
          <a:stretch>
            <a:fillRect/>
          </a:stretch>
        </p:blipFill>
        <p:spPr bwMode="auto">
          <a:xfrm>
            <a:off x="3938998" y="1868400"/>
            <a:ext cx="2072383" cy="14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Psychology\Detskaya\ya\сайт\методики на сайт\Равена\серія А\c_A9.png"/>
          <p:cNvPicPr/>
          <p:nvPr/>
        </p:nvPicPr>
        <p:blipFill>
          <a:blip r:embed="rId2"/>
          <a:srcRect l="34502" t="79032" r="33152"/>
          <a:stretch>
            <a:fillRect/>
          </a:stretch>
        </p:blipFill>
        <p:spPr bwMode="auto">
          <a:xfrm>
            <a:off x="3866990" y="1884251"/>
            <a:ext cx="1927072" cy="140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Psychology\Detskaya\ya\сайт\методики на сайт\Равена\серія А\c_A9.png"/>
          <p:cNvPicPr/>
          <p:nvPr/>
        </p:nvPicPr>
        <p:blipFill>
          <a:blip r:embed="rId2"/>
          <a:srcRect l="69006" t="79032"/>
          <a:stretch>
            <a:fillRect/>
          </a:stretch>
        </p:blipFill>
        <p:spPr bwMode="auto">
          <a:xfrm>
            <a:off x="3798046" y="1916832"/>
            <a:ext cx="2013159" cy="142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 rotWithShape="1">
          <a:blip r:embed="rId3">
            <a:clrChange>
              <a:clrFrom>
                <a:srgbClr val="FFFBF1"/>
              </a:clrFrom>
              <a:clrTo>
                <a:srgbClr val="FFFB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09" r="5614"/>
          <a:stretch/>
        </p:blipFill>
        <p:spPr bwMode="auto">
          <a:xfrm>
            <a:off x="731206" y="285008"/>
            <a:ext cx="5408337" cy="3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D:\Psychology\Detskaya\ya\сайт\методики на сайт\Равена\серія А\c_A9.png"/>
          <p:cNvPicPr/>
          <p:nvPr/>
        </p:nvPicPr>
        <p:blipFill>
          <a:blip r:embed="rId2"/>
          <a:srcRect t="53261" r="65497" b="20968"/>
          <a:stretch>
            <a:fillRect/>
          </a:stretch>
        </p:blipFill>
        <p:spPr bwMode="auto">
          <a:xfrm>
            <a:off x="731206" y="3594638"/>
            <a:ext cx="1647404" cy="14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Psychology\Detskaya\ya\сайт\методики на сайт\Равена\серія А\c_A9.png"/>
          <p:cNvPicPr/>
          <p:nvPr/>
        </p:nvPicPr>
        <p:blipFill>
          <a:blip r:embed="rId2"/>
          <a:srcRect l="34502" t="79032" r="33152"/>
          <a:stretch>
            <a:fillRect/>
          </a:stretch>
        </p:blipFill>
        <p:spPr bwMode="auto">
          <a:xfrm>
            <a:off x="3146909" y="5317961"/>
            <a:ext cx="1544441" cy="11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Psychology\Detskaya\ya\сайт\методики на сайт\Равена\серія А\c_A9.png"/>
          <p:cNvPicPr/>
          <p:nvPr/>
        </p:nvPicPr>
        <p:blipFill>
          <a:blip r:embed="rId2"/>
          <a:srcRect l="69006" t="53261" b="22686"/>
          <a:stretch>
            <a:fillRect/>
          </a:stretch>
        </p:blipFill>
        <p:spPr bwMode="auto">
          <a:xfrm>
            <a:off x="5595182" y="3637180"/>
            <a:ext cx="1479884" cy="133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Psychology\Detskaya\ya\сайт\методики на сайт\Равена\серія А\c_A9.png"/>
          <p:cNvPicPr/>
          <p:nvPr/>
        </p:nvPicPr>
        <p:blipFill>
          <a:blip r:embed="rId2"/>
          <a:srcRect l="69006" t="79032"/>
          <a:stretch>
            <a:fillRect/>
          </a:stretch>
        </p:blipFill>
        <p:spPr bwMode="auto">
          <a:xfrm>
            <a:off x="5627466" y="5358118"/>
            <a:ext cx="1479884" cy="11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Psychology\Detskaya\ya\сайт\методики на сайт\Равена\серія А\c_A9.png"/>
          <p:cNvPicPr/>
          <p:nvPr/>
        </p:nvPicPr>
        <p:blipFill>
          <a:blip r:embed="rId2"/>
          <a:srcRect t="79032" r="69005"/>
          <a:stretch>
            <a:fillRect/>
          </a:stretch>
        </p:blipFill>
        <p:spPr bwMode="auto">
          <a:xfrm>
            <a:off x="731206" y="5340769"/>
            <a:ext cx="1479930" cy="11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Psychology\Detskaya\ya\сайт\методики на сайт\Равена\серія А\c_A9.png"/>
          <p:cNvPicPr/>
          <p:nvPr/>
        </p:nvPicPr>
        <p:blipFill>
          <a:blip r:embed="rId2"/>
          <a:srcRect l="34503" t="53261" r="33151" b="22686"/>
          <a:stretch>
            <a:fillRect/>
          </a:stretch>
        </p:blipFill>
        <p:spPr bwMode="auto">
          <a:xfrm>
            <a:off x="3146909" y="3616161"/>
            <a:ext cx="1544441" cy="133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2257" y="734292"/>
            <a:ext cx="1860979" cy="19224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019" y="696615"/>
            <a:ext cx="2135453" cy="1981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D:\Psychology\Detskaya\ya\сайт\методики на сайт\Равена\серія А\c_A8.png"/>
          <p:cNvPicPr/>
          <p:nvPr/>
        </p:nvPicPr>
        <p:blipFill>
          <a:blip r:embed="rId2"/>
          <a:srcRect t="53375" r="69885" b="20798"/>
          <a:stretch>
            <a:fillRect/>
          </a:stretch>
        </p:blipFill>
        <p:spPr bwMode="auto">
          <a:xfrm>
            <a:off x="3838829" y="1772816"/>
            <a:ext cx="182810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Psychology\Detskaya\ya\сайт\методики на сайт\Равена\серія А\c_A8.png"/>
          <p:cNvPicPr/>
          <p:nvPr/>
        </p:nvPicPr>
        <p:blipFill>
          <a:blip r:embed="rId2"/>
          <a:srcRect l="34417" t="53375" r="33317" b="22521"/>
          <a:stretch>
            <a:fillRect/>
          </a:stretch>
        </p:blipFill>
        <p:spPr bwMode="auto">
          <a:xfrm>
            <a:off x="3815771" y="1721593"/>
            <a:ext cx="1924436" cy="15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Psychology\Detskaya\ya\сайт\методики на сайт\Равена\серія А\c_A8.png"/>
          <p:cNvPicPr/>
          <p:nvPr/>
        </p:nvPicPr>
        <p:blipFill>
          <a:blip r:embed="rId2"/>
          <a:srcRect l="68834" t="53375" b="20798"/>
          <a:stretch>
            <a:fillRect/>
          </a:stretch>
        </p:blipFill>
        <p:spPr bwMode="auto">
          <a:xfrm>
            <a:off x="3815771" y="1653801"/>
            <a:ext cx="1788457" cy="177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Psychology\Detskaya\ya\сайт\методики на сайт\Равена\серія А\c_A8.png"/>
          <p:cNvPicPr/>
          <p:nvPr/>
        </p:nvPicPr>
        <p:blipFill>
          <a:blip r:embed="rId2"/>
          <a:srcRect t="79202" r="68833"/>
          <a:stretch>
            <a:fillRect/>
          </a:stretch>
        </p:blipFill>
        <p:spPr bwMode="auto">
          <a:xfrm>
            <a:off x="3851920" y="1984474"/>
            <a:ext cx="1875196" cy="13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Psychology\Detskaya\ya\сайт\методики на сайт\Равена\серія А\c_A8.png"/>
          <p:cNvPicPr/>
          <p:nvPr/>
        </p:nvPicPr>
        <p:blipFill>
          <a:blip r:embed="rId2"/>
          <a:srcRect l="32266" t="77480" r="35468"/>
          <a:stretch>
            <a:fillRect/>
          </a:stretch>
        </p:blipFill>
        <p:spPr bwMode="auto">
          <a:xfrm>
            <a:off x="3707904" y="1892181"/>
            <a:ext cx="1902455" cy="14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Psychology\Detskaya\ya\сайт\методики на сайт\Равена\серія А\c_A8.png"/>
          <p:cNvPicPr/>
          <p:nvPr/>
        </p:nvPicPr>
        <p:blipFill>
          <a:blip r:embed="rId2"/>
          <a:srcRect l="64532" t="79202"/>
          <a:stretch>
            <a:fillRect/>
          </a:stretch>
        </p:blipFill>
        <p:spPr bwMode="auto">
          <a:xfrm>
            <a:off x="3591536" y="1946565"/>
            <a:ext cx="2063727" cy="1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53"/>
          <a:stretch/>
        </p:blipFill>
        <p:spPr bwMode="auto">
          <a:xfrm>
            <a:off x="665009" y="260648"/>
            <a:ext cx="539140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D:\Psychology\Detskaya\ya\сайт\методики на сайт\Равена\серія А\c_A8.png"/>
          <p:cNvPicPr/>
          <p:nvPr/>
        </p:nvPicPr>
        <p:blipFill>
          <a:blip r:embed="rId2"/>
          <a:srcRect t="79202" r="68833"/>
          <a:stretch>
            <a:fillRect/>
          </a:stretch>
        </p:blipFill>
        <p:spPr bwMode="auto">
          <a:xfrm>
            <a:off x="827583" y="4985682"/>
            <a:ext cx="1643971" cy="116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Psychology\Detskaya\ya\сайт\методики на сайт\Равена\серія А\c_A8.png"/>
          <p:cNvPicPr/>
          <p:nvPr/>
        </p:nvPicPr>
        <p:blipFill>
          <a:blip r:embed="rId2"/>
          <a:srcRect l="34417" t="53375" r="33317" b="22521"/>
          <a:stretch>
            <a:fillRect/>
          </a:stretch>
        </p:blipFill>
        <p:spPr bwMode="auto">
          <a:xfrm>
            <a:off x="3240660" y="3583969"/>
            <a:ext cx="1701949" cy="13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Psychology\Detskaya\ya\сайт\методики на сайт\Равена\серія А\c_A8.png"/>
          <p:cNvPicPr/>
          <p:nvPr/>
        </p:nvPicPr>
        <p:blipFill>
          <a:blip r:embed="rId2"/>
          <a:srcRect l="64532" t="79202"/>
          <a:stretch>
            <a:fillRect/>
          </a:stretch>
        </p:blipFill>
        <p:spPr bwMode="auto">
          <a:xfrm>
            <a:off x="5278371" y="4949963"/>
            <a:ext cx="1870847" cy="116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Psychology\Detskaya\ya\сайт\методики на сайт\Равена\серія А\c_A8.png"/>
          <p:cNvPicPr/>
          <p:nvPr/>
        </p:nvPicPr>
        <p:blipFill>
          <a:blip r:embed="rId2"/>
          <a:srcRect l="32266" t="77480" r="35468"/>
          <a:stretch>
            <a:fillRect/>
          </a:stretch>
        </p:blipFill>
        <p:spPr bwMode="auto">
          <a:xfrm>
            <a:off x="3088885" y="4933683"/>
            <a:ext cx="1701949" cy="125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Psychology\Detskaya\ya\сайт\методики на сайт\Равена\серія А\c_A8.png"/>
          <p:cNvPicPr/>
          <p:nvPr/>
        </p:nvPicPr>
        <p:blipFill>
          <a:blip r:embed="rId2"/>
          <a:srcRect t="53375" r="69885" b="20798"/>
          <a:stretch>
            <a:fillRect/>
          </a:stretch>
        </p:blipFill>
        <p:spPr bwMode="auto">
          <a:xfrm>
            <a:off x="827584" y="3567684"/>
            <a:ext cx="1588486" cy="144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Psychology\Detskaya\ya\сайт\методики на сайт\Равена\серія А\c_A8.png"/>
          <p:cNvPicPr/>
          <p:nvPr/>
        </p:nvPicPr>
        <p:blipFill>
          <a:blip r:embed="rId2"/>
          <a:srcRect l="68834" t="53375" b="20798"/>
          <a:stretch>
            <a:fillRect/>
          </a:stretch>
        </p:blipFill>
        <p:spPr bwMode="auto">
          <a:xfrm>
            <a:off x="5417854" y="3567684"/>
            <a:ext cx="1643920" cy="144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241" y="734292"/>
            <a:ext cx="1860979" cy="1922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003" y="721214"/>
            <a:ext cx="2135453" cy="1981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:\Psychology\Detskaya\ya\сайт\методики на сайт\Равена\серія А\c_A6.png"/>
          <p:cNvPicPr/>
          <p:nvPr/>
        </p:nvPicPr>
        <p:blipFill>
          <a:blip r:embed="rId2"/>
          <a:srcRect t="52713" r="67654" b="23482"/>
          <a:stretch>
            <a:fillRect/>
          </a:stretch>
        </p:blipFill>
        <p:spPr bwMode="auto">
          <a:xfrm>
            <a:off x="3862627" y="1641673"/>
            <a:ext cx="1789745" cy="168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Psychology\Detskaya\ya\сайт\методики на сайт\Равена\серія А\c_A6.png"/>
          <p:cNvPicPr/>
          <p:nvPr/>
        </p:nvPicPr>
        <p:blipFill>
          <a:blip r:embed="rId2"/>
          <a:srcRect l="34503" t="52713" r="33151" b="21781"/>
          <a:stretch>
            <a:fillRect/>
          </a:stretch>
        </p:blipFill>
        <p:spPr bwMode="auto">
          <a:xfrm>
            <a:off x="3772609" y="1666068"/>
            <a:ext cx="1890609" cy="16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Psychology\Detskaya\ya\сайт\методики на сайт\Равена\серія А\c_A6.png"/>
          <p:cNvPicPr/>
          <p:nvPr/>
        </p:nvPicPr>
        <p:blipFill>
          <a:blip r:embed="rId2"/>
          <a:srcRect l="71162" t="52713" b="21781"/>
          <a:stretch>
            <a:fillRect/>
          </a:stretch>
        </p:blipFill>
        <p:spPr bwMode="auto">
          <a:xfrm>
            <a:off x="3907767" y="1720197"/>
            <a:ext cx="1643526" cy="16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Psychology\Detskaya\ya\сайт\методики на сайт\Равена\серія А\c_A6.png"/>
          <p:cNvPicPr/>
          <p:nvPr/>
        </p:nvPicPr>
        <p:blipFill>
          <a:blip r:embed="rId2"/>
          <a:srcRect t="78219" r="69810"/>
          <a:stretch>
            <a:fillRect/>
          </a:stretch>
        </p:blipFill>
        <p:spPr bwMode="auto">
          <a:xfrm>
            <a:off x="3881168" y="1916833"/>
            <a:ext cx="1721569" cy="145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Psychology\Detskaya\ya\сайт\методики на сайт\Равена\серія А\c_A6.png"/>
          <p:cNvPicPr/>
          <p:nvPr/>
        </p:nvPicPr>
        <p:blipFill>
          <a:blip r:embed="rId2"/>
          <a:srcRect l="32346" t="78219" r="33151"/>
          <a:stretch>
            <a:fillRect/>
          </a:stretch>
        </p:blipFill>
        <p:spPr bwMode="auto">
          <a:xfrm>
            <a:off x="3722973" y="1844824"/>
            <a:ext cx="1965557" cy="157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Psychology\Detskaya\ya\сайт\методики на сайт\Равена\серія А\c_A6.png"/>
          <p:cNvPicPr/>
          <p:nvPr/>
        </p:nvPicPr>
        <p:blipFill>
          <a:blip r:embed="rId2"/>
          <a:srcRect l="66849" t="78219"/>
          <a:stretch>
            <a:fillRect/>
          </a:stretch>
        </p:blipFill>
        <p:spPr bwMode="auto">
          <a:xfrm>
            <a:off x="3722974" y="1844824"/>
            <a:ext cx="1879764" cy="150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" t="2287" r="5392" b="813"/>
          <a:stretch/>
        </p:blipFill>
        <p:spPr bwMode="auto">
          <a:xfrm>
            <a:off x="745563" y="296883"/>
            <a:ext cx="5310853" cy="325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D:\Psychology\Detskaya\ya\сайт\методики на сайт\Равена\серія А\c_A6.png"/>
          <p:cNvPicPr/>
          <p:nvPr/>
        </p:nvPicPr>
        <p:blipFill>
          <a:blip r:embed="rId2"/>
          <a:srcRect l="34503" t="52713" r="33151" b="21781"/>
          <a:stretch>
            <a:fillRect/>
          </a:stretch>
        </p:blipFill>
        <p:spPr bwMode="auto">
          <a:xfrm>
            <a:off x="3095323" y="3578755"/>
            <a:ext cx="1728467" cy="12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Psychology\Detskaya\ya\сайт\методики на сайт\Равена\серія А\c_A6.png"/>
          <p:cNvPicPr/>
          <p:nvPr/>
        </p:nvPicPr>
        <p:blipFill>
          <a:blip r:embed="rId2"/>
          <a:srcRect t="52713" r="67654" b="23482"/>
          <a:stretch>
            <a:fillRect/>
          </a:stretch>
        </p:blipFill>
        <p:spPr bwMode="auto">
          <a:xfrm>
            <a:off x="674124" y="3551473"/>
            <a:ext cx="1728467" cy="120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Psychology\Detskaya\ya\сайт\методики на сайт\Равена\серія А\c_A6.png"/>
          <p:cNvPicPr/>
          <p:nvPr/>
        </p:nvPicPr>
        <p:blipFill>
          <a:blip r:embed="rId2"/>
          <a:srcRect l="66849" t="78219"/>
          <a:stretch>
            <a:fillRect/>
          </a:stretch>
        </p:blipFill>
        <p:spPr bwMode="auto">
          <a:xfrm>
            <a:off x="5346678" y="5100683"/>
            <a:ext cx="1771449" cy="110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Psychology\Detskaya\ya\сайт\методики на сайт\Равена\серія А\c_A6.png"/>
          <p:cNvPicPr/>
          <p:nvPr/>
        </p:nvPicPr>
        <p:blipFill>
          <a:blip r:embed="rId2"/>
          <a:srcRect l="32346" t="78219" r="33151"/>
          <a:stretch>
            <a:fillRect/>
          </a:stretch>
        </p:blipFill>
        <p:spPr bwMode="auto">
          <a:xfrm>
            <a:off x="3017370" y="5100683"/>
            <a:ext cx="1843698" cy="110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Psychology\Detskaya\ya\сайт\методики на сайт\Равена\серія А\c_A6.png"/>
          <p:cNvPicPr/>
          <p:nvPr/>
        </p:nvPicPr>
        <p:blipFill>
          <a:blip r:embed="rId2"/>
          <a:srcRect l="71162" t="52713" b="21781"/>
          <a:stretch>
            <a:fillRect/>
          </a:stretch>
        </p:blipFill>
        <p:spPr bwMode="auto">
          <a:xfrm>
            <a:off x="5551292" y="3596635"/>
            <a:ext cx="1540987" cy="12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Psychology\Detskaya\ya\сайт\методики на сайт\Равена\серія А\c_A6.png"/>
          <p:cNvPicPr/>
          <p:nvPr/>
        </p:nvPicPr>
        <p:blipFill>
          <a:blip r:embed="rId2"/>
          <a:srcRect t="78219" r="69810"/>
          <a:stretch>
            <a:fillRect/>
          </a:stretch>
        </p:blipFill>
        <p:spPr bwMode="auto">
          <a:xfrm>
            <a:off x="745563" y="5104644"/>
            <a:ext cx="1613236" cy="110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241" y="734292"/>
            <a:ext cx="1860979" cy="1922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003" y="747594"/>
            <a:ext cx="2135453" cy="1981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:\Psychology\Detskaya\ya\сайт\методики на сайт\Равена\серія А\c_A4.png"/>
          <p:cNvPicPr/>
          <p:nvPr/>
        </p:nvPicPr>
        <p:blipFill>
          <a:blip r:embed="rId3"/>
          <a:srcRect t="54192" r="68470" b="22099"/>
          <a:stretch>
            <a:fillRect/>
          </a:stretch>
        </p:blipFill>
        <p:spPr bwMode="auto">
          <a:xfrm>
            <a:off x="3695545" y="1920572"/>
            <a:ext cx="1915172" cy="143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Psychology\Detskaya\ya\сайт\методики на сайт\Равена\серія А\c_A4.png"/>
          <p:cNvPicPr/>
          <p:nvPr/>
        </p:nvPicPr>
        <p:blipFill>
          <a:blip r:embed="rId3"/>
          <a:srcRect l="35735" t="54192" r="34837" b="22099"/>
          <a:stretch>
            <a:fillRect/>
          </a:stretch>
        </p:blipFill>
        <p:spPr bwMode="auto">
          <a:xfrm>
            <a:off x="3812867" y="1908079"/>
            <a:ext cx="1721656" cy="14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Psychology\Detskaya\ya\сайт\методики на сайт\Равена\серія А\c_A4.png"/>
          <p:cNvPicPr/>
          <p:nvPr/>
        </p:nvPicPr>
        <p:blipFill>
          <a:blip r:embed="rId3"/>
          <a:srcRect l="67265" t="54192" b="22099"/>
          <a:stretch>
            <a:fillRect/>
          </a:stretch>
        </p:blipFill>
        <p:spPr bwMode="auto">
          <a:xfrm>
            <a:off x="3660871" y="1783632"/>
            <a:ext cx="1984520" cy="15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Psychology\Detskaya\ya\сайт\методики на сайт\Равена\серія А\c_A4.png"/>
          <p:cNvPicPr/>
          <p:nvPr/>
        </p:nvPicPr>
        <p:blipFill>
          <a:blip r:embed="rId3"/>
          <a:srcRect t="77901" r="68470"/>
          <a:stretch>
            <a:fillRect/>
          </a:stretch>
        </p:blipFill>
        <p:spPr bwMode="auto">
          <a:xfrm>
            <a:off x="3531766" y="1876055"/>
            <a:ext cx="2153307" cy="15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Psychology\Detskaya\ya\сайт\методики на сайт\Равена\серія А\c_A4.png"/>
          <p:cNvPicPr/>
          <p:nvPr/>
        </p:nvPicPr>
        <p:blipFill>
          <a:blip r:embed="rId3"/>
          <a:srcRect l="32736" t="77901" r="31529"/>
          <a:stretch>
            <a:fillRect/>
          </a:stretch>
        </p:blipFill>
        <p:spPr bwMode="auto">
          <a:xfrm>
            <a:off x="3660871" y="1972297"/>
            <a:ext cx="2024203" cy="14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Psychology\Detskaya\ya\сайт\методики на сайт\Равена\серія А\c_A4.png"/>
          <p:cNvPicPr/>
          <p:nvPr/>
        </p:nvPicPr>
        <p:blipFill>
          <a:blip r:embed="rId3"/>
          <a:srcRect l="65163" t="77902"/>
          <a:stretch>
            <a:fillRect/>
          </a:stretch>
        </p:blipFill>
        <p:spPr bwMode="auto">
          <a:xfrm>
            <a:off x="3596843" y="2021697"/>
            <a:ext cx="1923509" cy="1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D:\Psychology\Detskaya\ya\сайт\методики на сайт\Равена\серія А\c_A4.png"/>
          <p:cNvPicPr/>
          <p:nvPr/>
        </p:nvPicPr>
        <p:blipFill>
          <a:blip r:embed="rId3"/>
          <a:srcRect l="32736" t="77901" r="31529"/>
          <a:stretch>
            <a:fillRect/>
          </a:stretch>
        </p:blipFill>
        <p:spPr bwMode="auto">
          <a:xfrm>
            <a:off x="2945075" y="4921911"/>
            <a:ext cx="1920445" cy="12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260648"/>
            <a:ext cx="5738083" cy="331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Psychology\Detskaya\ya\сайт\методики на сайт\Равена\серія А\c_A4.png"/>
          <p:cNvPicPr/>
          <p:nvPr/>
        </p:nvPicPr>
        <p:blipFill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t="77901" r="68470"/>
          <a:stretch>
            <a:fillRect/>
          </a:stretch>
        </p:blipFill>
        <p:spPr bwMode="auto">
          <a:xfrm>
            <a:off x="611559" y="4941167"/>
            <a:ext cx="1694511" cy="12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Psychology\Detskaya\ya\сайт\методики на сайт\Равена\серія А\c_A4.png"/>
          <p:cNvPicPr/>
          <p:nvPr/>
        </p:nvPicPr>
        <p:blipFill>
          <a:blip r:embed="rId3"/>
          <a:srcRect l="65163" t="77902"/>
          <a:stretch>
            <a:fillRect/>
          </a:stretch>
        </p:blipFill>
        <p:spPr bwMode="auto">
          <a:xfrm>
            <a:off x="5148064" y="4960392"/>
            <a:ext cx="1872208" cy="12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Psychology\Detskaya\ya\сайт\методики на сайт\Равена\серія А\c_A4.png"/>
          <p:cNvPicPr/>
          <p:nvPr/>
        </p:nvPicPr>
        <p:blipFill>
          <a:blip r:embed="rId3"/>
          <a:srcRect l="67265" t="54192" b="22099"/>
          <a:stretch>
            <a:fillRect/>
          </a:stretch>
        </p:blipFill>
        <p:spPr bwMode="auto">
          <a:xfrm>
            <a:off x="5272587" y="3639860"/>
            <a:ext cx="1759241" cy="12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Psychology\Detskaya\ya\сайт\методики на сайт\Равена\серія А\c_A4.png"/>
          <p:cNvPicPr/>
          <p:nvPr/>
        </p:nvPicPr>
        <p:blipFill>
          <a:blip r:embed="rId3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 t="54192" r="68470" b="22099"/>
          <a:stretch>
            <a:fillRect/>
          </a:stretch>
        </p:blipFill>
        <p:spPr bwMode="auto">
          <a:xfrm>
            <a:off x="611559" y="3603525"/>
            <a:ext cx="1694511" cy="12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Psychology\Detskaya\ya\сайт\методики на сайт\Равена\серія А\c_A4.png"/>
          <p:cNvPicPr/>
          <p:nvPr/>
        </p:nvPicPr>
        <p:blipFill>
          <a:blip r:embed="rId3"/>
          <a:srcRect l="35735" t="54192" r="34837" b="22099"/>
          <a:stretch>
            <a:fillRect/>
          </a:stretch>
        </p:blipFill>
        <p:spPr bwMode="auto">
          <a:xfrm>
            <a:off x="3098216" y="3639860"/>
            <a:ext cx="1581543" cy="12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118" y="741774"/>
            <a:ext cx="1860979" cy="1922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686" y="681424"/>
            <a:ext cx="2135453" cy="1981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389</TotalTime>
  <Words>7</Words>
  <Application>Microsoft Office PowerPoint</Application>
  <PresentationFormat>Экран (4:3)</PresentationFormat>
  <Paragraphs>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ЗАЛАТАЙ КИЛИМОК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ЗАЛАТАЙ КИЛИМОК</dc:title>
  <dc:creator>Irina</dc:creator>
  <cp:lastModifiedBy>Irina</cp:lastModifiedBy>
  <cp:revision>42</cp:revision>
  <dcterms:created xsi:type="dcterms:W3CDTF">2016-11-17T16:48:13Z</dcterms:created>
  <dcterms:modified xsi:type="dcterms:W3CDTF">2017-01-22T16:44:55Z</dcterms:modified>
</cp:coreProperties>
</file>